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sldIdLst>
    <p:sldId id="304" r:id="rId2"/>
    <p:sldId id="328" r:id="rId3"/>
    <p:sldId id="395" r:id="rId4"/>
    <p:sldId id="396" r:id="rId5"/>
    <p:sldId id="397" r:id="rId6"/>
    <p:sldId id="398" r:id="rId7"/>
    <p:sldId id="399" r:id="rId8"/>
    <p:sldId id="400" r:id="rId9"/>
    <p:sldId id="401" r:id="rId10"/>
    <p:sldId id="402" r:id="rId11"/>
    <p:sldId id="403" r:id="rId12"/>
    <p:sldId id="404" r:id="rId13"/>
    <p:sldId id="405" r:id="rId14"/>
    <p:sldId id="406" r:id="rId15"/>
    <p:sldId id="407" r:id="rId16"/>
    <p:sldId id="408" r:id="rId17"/>
    <p:sldId id="409" r:id="rId18"/>
    <p:sldId id="411" r:id="rId19"/>
    <p:sldId id="412" r:id="rId20"/>
    <p:sldId id="413" r:id="rId21"/>
    <p:sldId id="414" r:id="rId22"/>
    <p:sldId id="415" r:id="rId23"/>
    <p:sldId id="416" r:id="rId24"/>
    <p:sldId id="417" r:id="rId25"/>
    <p:sldId id="418" r:id="rId26"/>
    <p:sldId id="419" r:id="rId27"/>
    <p:sldId id="420" r:id="rId28"/>
    <p:sldId id="410" r:id="rId29"/>
    <p:sldId id="421" r:id="rId30"/>
    <p:sldId id="422" r:id="rId31"/>
    <p:sldId id="423" r:id="rId32"/>
    <p:sldId id="424" r:id="rId33"/>
    <p:sldId id="425" r:id="rId34"/>
    <p:sldId id="426" r:id="rId35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D8CDC4D3-0657-4AA0-982A-5DBBB5221F76}">
          <p14:sldIdLst>
            <p14:sldId id="304"/>
            <p14:sldId id="328"/>
            <p14:sldId id="395"/>
            <p14:sldId id="396"/>
            <p14:sldId id="397"/>
            <p14:sldId id="398"/>
            <p14:sldId id="399"/>
            <p14:sldId id="400"/>
            <p14:sldId id="401"/>
            <p14:sldId id="402"/>
            <p14:sldId id="403"/>
            <p14:sldId id="404"/>
            <p14:sldId id="405"/>
            <p14:sldId id="406"/>
            <p14:sldId id="407"/>
            <p14:sldId id="408"/>
            <p14:sldId id="409"/>
            <p14:sldId id="411"/>
            <p14:sldId id="412"/>
            <p14:sldId id="413"/>
            <p14:sldId id="414"/>
            <p14:sldId id="415"/>
            <p14:sldId id="416"/>
            <p14:sldId id="417"/>
            <p14:sldId id="418"/>
            <p14:sldId id="419"/>
            <p14:sldId id="420"/>
            <p14:sldId id="410"/>
            <p14:sldId id="421"/>
            <p14:sldId id="422"/>
            <p14:sldId id="423"/>
            <p14:sldId id="424"/>
            <p14:sldId id="425"/>
            <p14:sldId id="426"/>
          </p14:sldIdLst>
        </p14:section>
        <p14:section name="Sección sin título" id="{655026AD-03FC-4DC5-9849-2360457ED73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115" d="100"/>
          <a:sy n="115" d="100"/>
        </p:scale>
        <p:origin x="80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CE855-EDEE-4221-AEC7-CAC922108C7D}" type="datetimeFigureOut">
              <a:rPr lang="es-CO" smtClean="0"/>
              <a:t>24/10/2019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085A2-BA6B-45C2-9101-CA329B2335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5557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CE855-EDEE-4221-AEC7-CAC922108C7D}" type="datetimeFigureOut">
              <a:rPr lang="es-CO" smtClean="0"/>
              <a:t>24/10/2019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085A2-BA6B-45C2-9101-CA329B2335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0743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CE855-EDEE-4221-AEC7-CAC922108C7D}" type="datetimeFigureOut">
              <a:rPr lang="es-CO" smtClean="0"/>
              <a:t>24/10/2019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085A2-BA6B-45C2-9101-CA329B2335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19481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nja_Izqui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081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G2eTIC_TOOLS_WORK_PRACTICE_COURSE_2015_05_18\G2eTIC_FORMATO_ZONA_IZQUIERD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" y="0"/>
            <a:ext cx="16139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099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G2eTIC_TOOLS_WORK_PRACTICE_COURSE_2015_05_18\G2eTIC_FORMATO_ZONA_IZQUIERD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" y="0"/>
            <a:ext cx="16139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849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G2eTIC_TOOLS_WORK_PRACTICE_COURSE_2015_05_18\G2eTIC_FORMATO_ZONA_IZQUIERD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" y="0"/>
            <a:ext cx="175793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890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G2eTIC_TOOLS_WORK_PRACTICE_COURSE_2015_05_18\G2eTIC_FORMATO_ZONA_IZQUIERD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" y="0"/>
            <a:ext cx="175793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559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G2eTIC_TOOLS_WORK_PRACTICE_COURSE_2015_05_18\G2eTIC_FORMATO_ZONA_IZQUIERD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" y="1"/>
            <a:ext cx="17579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8425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CE855-EDEE-4221-AEC7-CAC922108C7D}" type="datetimeFigureOut">
              <a:rPr lang="es-CO" smtClean="0"/>
              <a:t>24/10/2019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085A2-BA6B-45C2-9101-CA329B2335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8081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CE855-EDEE-4221-AEC7-CAC922108C7D}" type="datetimeFigureOut">
              <a:rPr lang="es-CO" smtClean="0"/>
              <a:t>24/10/2019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085A2-BA6B-45C2-9101-CA329B2335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6795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CE855-EDEE-4221-AEC7-CAC922108C7D}" type="datetimeFigureOut">
              <a:rPr lang="es-CO" smtClean="0"/>
              <a:t>24/10/2019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085A2-BA6B-45C2-9101-CA329B2335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442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CE855-EDEE-4221-AEC7-CAC922108C7D}" type="datetimeFigureOut">
              <a:rPr lang="es-CO" smtClean="0"/>
              <a:t>24/10/2019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085A2-BA6B-45C2-9101-CA329B2335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9784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CE855-EDEE-4221-AEC7-CAC922108C7D}" type="datetimeFigureOut">
              <a:rPr lang="es-CO" smtClean="0"/>
              <a:t>24/10/2019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085A2-BA6B-45C2-9101-CA329B2335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77592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CE855-EDEE-4221-AEC7-CAC922108C7D}" type="datetimeFigureOut">
              <a:rPr lang="es-CO" smtClean="0"/>
              <a:t>24/10/2019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085A2-BA6B-45C2-9101-CA329B2335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79881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CE855-EDEE-4221-AEC7-CAC922108C7D}" type="datetimeFigureOut">
              <a:rPr lang="es-CO" smtClean="0"/>
              <a:t>24/10/2019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085A2-BA6B-45C2-9101-CA329B2335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28415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CE855-EDEE-4221-AEC7-CAC922108C7D}" type="datetimeFigureOut">
              <a:rPr lang="es-CO" smtClean="0"/>
              <a:t>24/10/2019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085A2-BA6B-45C2-9101-CA329B2335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2239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CE855-EDEE-4221-AEC7-CAC922108C7D}" type="datetimeFigureOut">
              <a:rPr lang="es-CO" smtClean="0"/>
              <a:t>24/10/2019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085A2-BA6B-45C2-9101-CA329B2335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57525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CE855-EDEE-4221-AEC7-CAC922108C7D}" type="datetimeFigureOut">
              <a:rPr lang="es-CO" smtClean="0"/>
              <a:t>24/10/2019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085A2-BA6B-45C2-9101-CA329B2335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27862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37" r:id="rId13"/>
    <p:sldLayoutId id="2147483838" r:id="rId14"/>
    <p:sldLayoutId id="2147483834" r:id="rId15"/>
    <p:sldLayoutId id="2147483835" r:id="rId16"/>
    <p:sldLayoutId id="2147483832" r:id="rId17"/>
    <p:sldLayoutId id="2147483831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4.xml"/><Relationship Id="rId7" Type="http://schemas.openxmlformats.org/officeDocument/2006/relationships/slide" Target="slide1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4.xml"/><Relationship Id="rId7" Type="http://schemas.openxmlformats.org/officeDocument/2006/relationships/slide" Target="slide2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0.xml"/><Relationship Id="rId5" Type="http://schemas.openxmlformats.org/officeDocument/2006/relationships/slide" Target="slide19.xml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slide" Target="slide4.xml"/><Relationship Id="rId7" Type="http://schemas.openxmlformats.org/officeDocument/2006/relationships/slide" Target="slide27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5.xml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3" Type="http://schemas.openxmlformats.org/officeDocument/2006/relationships/slide" Target="slide4.xml"/><Relationship Id="rId7" Type="http://schemas.openxmlformats.org/officeDocument/2006/relationships/slide" Target="slide33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5" Type="http://schemas.openxmlformats.org/officeDocument/2006/relationships/slide" Target="slide31.xml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2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17.xml"/><Relationship Id="rId4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4.xml"/><Relationship Id="rId7" Type="http://schemas.openxmlformats.org/officeDocument/2006/relationships/slide" Target="slide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14" y="533762"/>
            <a:ext cx="7828571" cy="5790476"/>
          </a:xfrm>
          <a:prstGeom prst="rect">
            <a:avLst/>
          </a:prstGeom>
        </p:spPr>
      </p:pic>
      <p:sp>
        <p:nvSpPr>
          <p:cNvPr id="19" name="6 Rectángulo redondeado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596336" y="5656433"/>
            <a:ext cx="870322" cy="652887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60325" algn="ctr">
            <a:noFill/>
            <a:round/>
            <a:headEnd/>
            <a:tailEnd/>
          </a:ln>
          <a:extLst/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O" altLang="es-CO" sz="1800" dirty="0"/>
          </a:p>
        </p:txBody>
      </p:sp>
      <p:sp>
        <p:nvSpPr>
          <p:cNvPr id="5" name="6 Rectángulo redondeado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740352" y="5733256"/>
            <a:ext cx="576064" cy="348519"/>
          </a:xfrm>
          <a:prstGeom prst="roundRect">
            <a:avLst>
              <a:gd name="adj" fmla="val 16667"/>
            </a:avLst>
          </a:prstGeom>
          <a:noFill/>
          <a:ln w="603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O" altLang="es-CO" sz="1800" dirty="0"/>
          </a:p>
        </p:txBody>
      </p:sp>
    </p:spTree>
    <p:extLst>
      <p:ext uri="{BB962C8B-B14F-4D97-AF65-F5344CB8AC3E}">
        <p14:creationId xmlns:p14="http://schemas.microsoft.com/office/powerpoint/2010/main" val="12096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38" y="319476"/>
            <a:ext cx="8009524" cy="6219048"/>
          </a:xfrm>
          <a:prstGeom prst="rect">
            <a:avLst/>
          </a:prstGeom>
        </p:spPr>
      </p:pic>
      <p:sp>
        <p:nvSpPr>
          <p:cNvPr id="4" name="6 Rectángulo redondeado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452320" y="6032809"/>
            <a:ext cx="864096" cy="348519"/>
          </a:xfrm>
          <a:prstGeom prst="roundRect">
            <a:avLst>
              <a:gd name="adj" fmla="val 16667"/>
            </a:avLst>
          </a:prstGeom>
          <a:noFill/>
          <a:ln w="603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O" altLang="es-CO" sz="1800" dirty="0"/>
          </a:p>
        </p:txBody>
      </p:sp>
    </p:spTree>
    <p:extLst>
      <p:ext uri="{BB962C8B-B14F-4D97-AF65-F5344CB8AC3E}">
        <p14:creationId xmlns:p14="http://schemas.microsoft.com/office/powerpoint/2010/main" val="223694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33" y="471857"/>
            <a:ext cx="7733333" cy="5914286"/>
          </a:xfrm>
          <a:prstGeom prst="rect">
            <a:avLst/>
          </a:prstGeom>
        </p:spPr>
      </p:pic>
      <p:sp>
        <p:nvSpPr>
          <p:cNvPr id="4" name="6 Rectángulo redondeado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08304" y="5847029"/>
            <a:ext cx="1008112" cy="348519"/>
          </a:xfrm>
          <a:prstGeom prst="roundRect">
            <a:avLst>
              <a:gd name="adj" fmla="val 16667"/>
            </a:avLst>
          </a:prstGeom>
          <a:noFill/>
          <a:ln w="603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O" altLang="es-CO" sz="1800" dirty="0"/>
          </a:p>
        </p:txBody>
      </p:sp>
      <p:sp>
        <p:nvSpPr>
          <p:cNvPr id="7" name="6 Rectángulo redondeado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79712" y="2492896"/>
            <a:ext cx="576064" cy="216024"/>
          </a:xfrm>
          <a:prstGeom prst="roundRect">
            <a:avLst>
              <a:gd name="adj" fmla="val 16667"/>
            </a:avLst>
          </a:prstGeom>
          <a:noFill/>
          <a:ln w="603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O" altLang="es-CO" sz="1800" dirty="0"/>
          </a:p>
        </p:txBody>
      </p:sp>
      <p:sp>
        <p:nvSpPr>
          <p:cNvPr id="8" name="6 Rectángulo redondeado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79712" y="2780928"/>
            <a:ext cx="576064" cy="216024"/>
          </a:xfrm>
          <a:prstGeom prst="roundRect">
            <a:avLst>
              <a:gd name="adj" fmla="val 16667"/>
            </a:avLst>
          </a:prstGeom>
          <a:noFill/>
          <a:ln w="603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O" altLang="es-CO" sz="1800" dirty="0"/>
          </a:p>
        </p:txBody>
      </p:sp>
      <p:sp>
        <p:nvSpPr>
          <p:cNvPr id="9" name="6 Rectángulo redondeado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1979712" y="3140968"/>
            <a:ext cx="576064" cy="216024"/>
          </a:xfrm>
          <a:prstGeom prst="roundRect">
            <a:avLst>
              <a:gd name="adj" fmla="val 16667"/>
            </a:avLst>
          </a:prstGeom>
          <a:noFill/>
          <a:ln w="603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O" altLang="es-CO" sz="1800" dirty="0"/>
          </a:p>
        </p:txBody>
      </p:sp>
      <p:sp>
        <p:nvSpPr>
          <p:cNvPr id="10" name="6 Rectángulo redondeado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1979712" y="3501008"/>
            <a:ext cx="576064" cy="216024"/>
          </a:xfrm>
          <a:prstGeom prst="roundRect">
            <a:avLst>
              <a:gd name="adj" fmla="val 16667"/>
            </a:avLst>
          </a:prstGeom>
          <a:noFill/>
          <a:ln w="603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O" altLang="es-CO" sz="1800" dirty="0"/>
          </a:p>
        </p:txBody>
      </p:sp>
      <p:sp>
        <p:nvSpPr>
          <p:cNvPr id="11" name="6 Rectángulo redondeado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979712" y="3789040"/>
            <a:ext cx="576064" cy="216024"/>
          </a:xfrm>
          <a:prstGeom prst="roundRect">
            <a:avLst>
              <a:gd name="adj" fmla="val 16667"/>
            </a:avLst>
          </a:prstGeom>
          <a:noFill/>
          <a:ln w="603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O" altLang="es-CO" sz="1800" dirty="0"/>
          </a:p>
        </p:txBody>
      </p:sp>
    </p:spTree>
    <p:extLst>
      <p:ext uri="{BB962C8B-B14F-4D97-AF65-F5344CB8AC3E}">
        <p14:creationId xmlns:p14="http://schemas.microsoft.com/office/powerpoint/2010/main" val="187517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66" y="443285"/>
            <a:ext cx="7666667" cy="5971429"/>
          </a:xfrm>
          <a:prstGeom prst="rect">
            <a:avLst/>
          </a:prstGeom>
        </p:spPr>
      </p:pic>
      <p:sp>
        <p:nvSpPr>
          <p:cNvPr id="3" name="6 Rectángulo redondeado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08304" y="5888793"/>
            <a:ext cx="1008112" cy="348519"/>
          </a:xfrm>
          <a:prstGeom prst="roundRect">
            <a:avLst>
              <a:gd name="adj" fmla="val 16667"/>
            </a:avLst>
          </a:prstGeom>
          <a:noFill/>
          <a:ln w="603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O" altLang="es-CO" sz="1800" dirty="0"/>
          </a:p>
        </p:txBody>
      </p:sp>
    </p:spTree>
    <p:extLst>
      <p:ext uri="{BB962C8B-B14F-4D97-AF65-F5344CB8AC3E}">
        <p14:creationId xmlns:p14="http://schemas.microsoft.com/office/powerpoint/2010/main" val="347028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52" y="433762"/>
            <a:ext cx="8038095" cy="5990476"/>
          </a:xfrm>
          <a:prstGeom prst="rect">
            <a:avLst/>
          </a:prstGeom>
        </p:spPr>
      </p:pic>
      <p:sp>
        <p:nvSpPr>
          <p:cNvPr id="4" name="6 Rectángulo redondeado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452320" y="5888793"/>
            <a:ext cx="1008112" cy="348519"/>
          </a:xfrm>
          <a:prstGeom prst="roundRect">
            <a:avLst>
              <a:gd name="adj" fmla="val 16667"/>
            </a:avLst>
          </a:prstGeom>
          <a:noFill/>
          <a:ln w="603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O" altLang="es-CO" sz="1800" dirty="0"/>
          </a:p>
        </p:txBody>
      </p:sp>
    </p:spTree>
    <p:extLst>
      <p:ext uri="{BB962C8B-B14F-4D97-AF65-F5344CB8AC3E}">
        <p14:creationId xmlns:p14="http://schemas.microsoft.com/office/powerpoint/2010/main" val="335977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76" y="419476"/>
            <a:ext cx="8019048" cy="6019048"/>
          </a:xfrm>
          <a:prstGeom prst="rect">
            <a:avLst/>
          </a:prstGeom>
        </p:spPr>
      </p:pic>
      <p:sp>
        <p:nvSpPr>
          <p:cNvPr id="4" name="6 Rectángulo redondeado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524328" y="5888793"/>
            <a:ext cx="1008112" cy="348519"/>
          </a:xfrm>
          <a:prstGeom prst="roundRect">
            <a:avLst>
              <a:gd name="adj" fmla="val 16667"/>
            </a:avLst>
          </a:prstGeom>
          <a:noFill/>
          <a:ln w="603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O" altLang="es-CO" sz="1800" dirty="0"/>
          </a:p>
        </p:txBody>
      </p:sp>
    </p:spTree>
    <p:extLst>
      <p:ext uri="{BB962C8B-B14F-4D97-AF65-F5344CB8AC3E}">
        <p14:creationId xmlns:p14="http://schemas.microsoft.com/office/powerpoint/2010/main" val="51824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28" y="419476"/>
            <a:ext cx="8057143" cy="6019048"/>
          </a:xfrm>
          <a:prstGeom prst="rect">
            <a:avLst/>
          </a:prstGeom>
        </p:spPr>
      </p:pic>
      <p:sp>
        <p:nvSpPr>
          <p:cNvPr id="4" name="6 Rectángulo redondeado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452320" y="5949280"/>
            <a:ext cx="1008112" cy="348519"/>
          </a:xfrm>
          <a:prstGeom prst="roundRect">
            <a:avLst>
              <a:gd name="adj" fmla="val 16667"/>
            </a:avLst>
          </a:prstGeom>
          <a:noFill/>
          <a:ln w="603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O" altLang="es-CO" sz="1800" dirty="0"/>
          </a:p>
        </p:txBody>
      </p:sp>
    </p:spTree>
    <p:extLst>
      <p:ext uri="{BB962C8B-B14F-4D97-AF65-F5344CB8AC3E}">
        <p14:creationId xmlns:p14="http://schemas.microsoft.com/office/powerpoint/2010/main" val="309491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66" y="309952"/>
            <a:ext cx="8066667" cy="6238095"/>
          </a:xfrm>
          <a:prstGeom prst="rect">
            <a:avLst/>
          </a:prstGeom>
        </p:spPr>
      </p:pic>
      <p:sp>
        <p:nvSpPr>
          <p:cNvPr id="4" name="6 Rectángulo redondeado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80312" y="6032809"/>
            <a:ext cx="1008112" cy="348519"/>
          </a:xfrm>
          <a:prstGeom prst="roundRect">
            <a:avLst>
              <a:gd name="adj" fmla="val 16667"/>
            </a:avLst>
          </a:prstGeom>
          <a:noFill/>
          <a:ln w="603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O" altLang="es-CO" sz="1800" dirty="0"/>
          </a:p>
        </p:txBody>
      </p:sp>
    </p:spTree>
    <p:extLst>
      <p:ext uri="{BB962C8B-B14F-4D97-AF65-F5344CB8AC3E}">
        <p14:creationId xmlns:p14="http://schemas.microsoft.com/office/powerpoint/2010/main" val="273296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09" y="481381"/>
            <a:ext cx="7752381" cy="5895238"/>
          </a:xfrm>
          <a:prstGeom prst="rect">
            <a:avLst/>
          </a:prstGeom>
        </p:spPr>
      </p:pic>
      <p:sp>
        <p:nvSpPr>
          <p:cNvPr id="4" name="6 Rectángulo redondeado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08304" y="5847029"/>
            <a:ext cx="1008112" cy="348519"/>
          </a:xfrm>
          <a:prstGeom prst="roundRect">
            <a:avLst>
              <a:gd name="adj" fmla="val 16667"/>
            </a:avLst>
          </a:prstGeom>
          <a:noFill/>
          <a:ln w="603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O" altLang="es-CO" sz="1800" dirty="0"/>
          </a:p>
        </p:txBody>
      </p:sp>
      <p:sp>
        <p:nvSpPr>
          <p:cNvPr id="6" name="6 Rectángulo redondeado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331640" y="2492896"/>
            <a:ext cx="576064" cy="216024"/>
          </a:xfrm>
          <a:prstGeom prst="roundRect">
            <a:avLst>
              <a:gd name="adj" fmla="val 16667"/>
            </a:avLst>
          </a:prstGeom>
          <a:noFill/>
          <a:ln w="603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O" altLang="es-CO" sz="1800" dirty="0"/>
          </a:p>
        </p:txBody>
      </p:sp>
      <p:sp>
        <p:nvSpPr>
          <p:cNvPr id="7" name="6 Rectángulo redondeado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331640" y="2780928"/>
            <a:ext cx="576064" cy="216024"/>
          </a:xfrm>
          <a:prstGeom prst="roundRect">
            <a:avLst>
              <a:gd name="adj" fmla="val 16667"/>
            </a:avLst>
          </a:prstGeom>
          <a:noFill/>
          <a:ln w="603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O" altLang="es-CO" sz="1800" dirty="0"/>
          </a:p>
        </p:txBody>
      </p:sp>
      <p:sp>
        <p:nvSpPr>
          <p:cNvPr id="8" name="6 Rectángulo redondeado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1331640" y="3140968"/>
            <a:ext cx="576064" cy="216024"/>
          </a:xfrm>
          <a:prstGeom prst="roundRect">
            <a:avLst>
              <a:gd name="adj" fmla="val 16667"/>
            </a:avLst>
          </a:prstGeom>
          <a:noFill/>
          <a:ln w="603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O" altLang="es-CO" sz="1800" dirty="0"/>
          </a:p>
        </p:txBody>
      </p:sp>
      <p:sp>
        <p:nvSpPr>
          <p:cNvPr id="9" name="6 Rectángulo redondeado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1331640" y="3501008"/>
            <a:ext cx="576064" cy="216024"/>
          </a:xfrm>
          <a:prstGeom prst="roundRect">
            <a:avLst>
              <a:gd name="adj" fmla="val 16667"/>
            </a:avLst>
          </a:prstGeom>
          <a:noFill/>
          <a:ln w="603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O" altLang="es-CO" sz="1800" dirty="0"/>
          </a:p>
        </p:txBody>
      </p:sp>
      <p:sp>
        <p:nvSpPr>
          <p:cNvPr id="10" name="6 Rectángulo redondeado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331640" y="3789040"/>
            <a:ext cx="576064" cy="216024"/>
          </a:xfrm>
          <a:prstGeom prst="roundRect">
            <a:avLst>
              <a:gd name="adj" fmla="val 16667"/>
            </a:avLst>
          </a:prstGeom>
          <a:noFill/>
          <a:ln w="603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O" altLang="es-CO" sz="1800" dirty="0"/>
          </a:p>
        </p:txBody>
      </p:sp>
    </p:spTree>
    <p:extLst>
      <p:ext uri="{BB962C8B-B14F-4D97-AF65-F5344CB8AC3E}">
        <p14:creationId xmlns:p14="http://schemas.microsoft.com/office/powerpoint/2010/main" val="347224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05" y="486143"/>
            <a:ext cx="7676190" cy="5885714"/>
          </a:xfrm>
          <a:prstGeom prst="rect">
            <a:avLst/>
          </a:prstGeom>
        </p:spPr>
      </p:pic>
      <p:sp>
        <p:nvSpPr>
          <p:cNvPr id="3" name="6 Rectángulo redondeado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236296" y="5847029"/>
            <a:ext cx="1080120" cy="348519"/>
          </a:xfrm>
          <a:prstGeom prst="roundRect">
            <a:avLst>
              <a:gd name="adj" fmla="val 16667"/>
            </a:avLst>
          </a:prstGeom>
          <a:noFill/>
          <a:ln w="6032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O" altLang="es-CO" sz="1800" dirty="0"/>
          </a:p>
        </p:txBody>
      </p:sp>
    </p:spTree>
    <p:extLst>
      <p:ext uri="{BB962C8B-B14F-4D97-AF65-F5344CB8AC3E}">
        <p14:creationId xmlns:p14="http://schemas.microsoft.com/office/powerpoint/2010/main" val="273496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33" y="457571"/>
            <a:ext cx="7733333" cy="5942857"/>
          </a:xfrm>
          <a:prstGeom prst="rect">
            <a:avLst/>
          </a:prstGeom>
        </p:spPr>
      </p:pic>
      <p:sp>
        <p:nvSpPr>
          <p:cNvPr id="4" name="6 Rectángulo redondeado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08304" y="5888793"/>
            <a:ext cx="1008112" cy="348519"/>
          </a:xfrm>
          <a:prstGeom prst="roundRect">
            <a:avLst>
              <a:gd name="adj" fmla="val 16667"/>
            </a:avLst>
          </a:prstGeom>
          <a:noFill/>
          <a:ln w="603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O" altLang="es-CO" sz="1800" dirty="0"/>
          </a:p>
        </p:txBody>
      </p:sp>
    </p:spTree>
    <p:extLst>
      <p:ext uri="{BB962C8B-B14F-4D97-AF65-F5344CB8AC3E}">
        <p14:creationId xmlns:p14="http://schemas.microsoft.com/office/powerpoint/2010/main" val="286362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33" y="371857"/>
            <a:ext cx="8133333" cy="6114286"/>
          </a:xfrm>
          <a:prstGeom prst="rect">
            <a:avLst/>
          </a:prstGeom>
        </p:spPr>
      </p:pic>
      <p:sp>
        <p:nvSpPr>
          <p:cNvPr id="3" name="6 Rectángulo redondeado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740352" y="5847029"/>
            <a:ext cx="576064" cy="348519"/>
          </a:xfrm>
          <a:prstGeom prst="roundRect">
            <a:avLst>
              <a:gd name="adj" fmla="val 16667"/>
            </a:avLst>
          </a:prstGeom>
          <a:noFill/>
          <a:ln w="603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O" altLang="es-CO" sz="1800" dirty="0"/>
          </a:p>
        </p:txBody>
      </p:sp>
    </p:spTree>
    <p:extLst>
      <p:ext uri="{BB962C8B-B14F-4D97-AF65-F5344CB8AC3E}">
        <p14:creationId xmlns:p14="http://schemas.microsoft.com/office/powerpoint/2010/main" val="184555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66" y="476619"/>
            <a:ext cx="7666667" cy="5904762"/>
          </a:xfrm>
          <a:prstGeom prst="rect">
            <a:avLst/>
          </a:prstGeom>
        </p:spPr>
      </p:pic>
      <p:sp>
        <p:nvSpPr>
          <p:cNvPr id="4" name="6 Rectángulo redondeado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236296" y="5888793"/>
            <a:ext cx="1080120" cy="348519"/>
          </a:xfrm>
          <a:prstGeom prst="roundRect">
            <a:avLst>
              <a:gd name="adj" fmla="val 16667"/>
            </a:avLst>
          </a:prstGeom>
          <a:noFill/>
          <a:ln w="603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O" altLang="es-CO" sz="1800" dirty="0"/>
          </a:p>
        </p:txBody>
      </p:sp>
    </p:spTree>
    <p:extLst>
      <p:ext uri="{BB962C8B-B14F-4D97-AF65-F5344CB8AC3E}">
        <p14:creationId xmlns:p14="http://schemas.microsoft.com/office/powerpoint/2010/main" val="232358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95" y="490905"/>
            <a:ext cx="7723809" cy="5876190"/>
          </a:xfrm>
          <a:prstGeom prst="rect">
            <a:avLst/>
          </a:prstGeom>
        </p:spPr>
      </p:pic>
      <p:sp>
        <p:nvSpPr>
          <p:cNvPr id="4" name="6 Rectángulo redondeado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236296" y="5847029"/>
            <a:ext cx="1080120" cy="348519"/>
          </a:xfrm>
          <a:prstGeom prst="roundRect">
            <a:avLst>
              <a:gd name="adj" fmla="val 16667"/>
            </a:avLst>
          </a:prstGeom>
          <a:noFill/>
          <a:ln w="603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O" altLang="es-CO" sz="1800" dirty="0"/>
          </a:p>
        </p:txBody>
      </p:sp>
    </p:spTree>
    <p:extLst>
      <p:ext uri="{BB962C8B-B14F-4D97-AF65-F5344CB8AC3E}">
        <p14:creationId xmlns:p14="http://schemas.microsoft.com/office/powerpoint/2010/main" val="231679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05" y="481381"/>
            <a:ext cx="7676190" cy="5895238"/>
          </a:xfrm>
          <a:prstGeom prst="rect">
            <a:avLst/>
          </a:prstGeom>
        </p:spPr>
      </p:pic>
      <p:sp>
        <p:nvSpPr>
          <p:cNvPr id="4" name="6 Rectángulo redondeado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80312" y="5847029"/>
            <a:ext cx="864096" cy="348519"/>
          </a:xfrm>
          <a:prstGeom prst="roundRect">
            <a:avLst>
              <a:gd name="adj" fmla="val 16667"/>
            </a:avLst>
          </a:prstGeom>
          <a:noFill/>
          <a:ln w="603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O" altLang="es-CO" sz="1800" dirty="0"/>
          </a:p>
        </p:txBody>
      </p:sp>
    </p:spTree>
    <p:extLst>
      <p:ext uri="{BB962C8B-B14F-4D97-AF65-F5344CB8AC3E}">
        <p14:creationId xmlns:p14="http://schemas.microsoft.com/office/powerpoint/2010/main" val="176476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33" y="467095"/>
            <a:ext cx="7733333" cy="5923809"/>
          </a:xfrm>
          <a:prstGeom prst="rect">
            <a:avLst/>
          </a:prstGeom>
        </p:spPr>
      </p:pic>
      <p:sp>
        <p:nvSpPr>
          <p:cNvPr id="4" name="6 Rectángulo redondeado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08304" y="5847029"/>
            <a:ext cx="1008112" cy="348519"/>
          </a:xfrm>
          <a:prstGeom prst="roundRect">
            <a:avLst>
              <a:gd name="adj" fmla="val 16667"/>
            </a:avLst>
          </a:prstGeom>
          <a:noFill/>
          <a:ln w="603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O" altLang="es-CO" sz="1800" dirty="0"/>
          </a:p>
        </p:txBody>
      </p:sp>
      <p:sp>
        <p:nvSpPr>
          <p:cNvPr id="6" name="6 Rectángulo redondeado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403648" y="2564904"/>
            <a:ext cx="576064" cy="216024"/>
          </a:xfrm>
          <a:prstGeom prst="roundRect">
            <a:avLst>
              <a:gd name="adj" fmla="val 16667"/>
            </a:avLst>
          </a:prstGeom>
          <a:noFill/>
          <a:ln w="603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O" altLang="es-CO" sz="1800" dirty="0"/>
          </a:p>
        </p:txBody>
      </p:sp>
      <p:sp>
        <p:nvSpPr>
          <p:cNvPr id="7" name="6 Rectángulo redondeado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403648" y="2852936"/>
            <a:ext cx="576064" cy="216024"/>
          </a:xfrm>
          <a:prstGeom prst="roundRect">
            <a:avLst>
              <a:gd name="adj" fmla="val 16667"/>
            </a:avLst>
          </a:prstGeom>
          <a:noFill/>
          <a:ln w="603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O" altLang="es-CO" sz="1800" dirty="0"/>
          </a:p>
        </p:txBody>
      </p:sp>
      <p:sp>
        <p:nvSpPr>
          <p:cNvPr id="8" name="6 Rectángulo redondeado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1403648" y="3212976"/>
            <a:ext cx="576064" cy="216024"/>
          </a:xfrm>
          <a:prstGeom prst="roundRect">
            <a:avLst>
              <a:gd name="adj" fmla="val 16667"/>
            </a:avLst>
          </a:prstGeom>
          <a:noFill/>
          <a:ln w="603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O" altLang="es-CO" sz="1800" dirty="0"/>
          </a:p>
        </p:txBody>
      </p:sp>
      <p:sp>
        <p:nvSpPr>
          <p:cNvPr id="9" name="6 Rectángulo redondeado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1403648" y="3573016"/>
            <a:ext cx="576064" cy="216024"/>
          </a:xfrm>
          <a:prstGeom prst="roundRect">
            <a:avLst>
              <a:gd name="adj" fmla="val 16667"/>
            </a:avLst>
          </a:prstGeom>
          <a:noFill/>
          <a:ln w="603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O" altLang="es-CO" sz="1800" dirty="0"/>
          </a:p>
        </p:txBody>
      </p:sp>
      <p:sp>
        <p:nvSpPr>
          <p:cNvPr id="10" name="6 Rectángulo redondeado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403648" y="3861048"/>
            <a:ext cx="576064" cy="216024"/>
          </a:xfrm>
          <a:prstGeom prst="roundRect">
            <a:avLst>
              <a:gd name="adj" fmla="val 16667"/>
            </a:avLst>
          </a:prstGeom>
          <a:noFill/>
          <a:ln w="603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O" altLang="es-CO" sz="1800" dirty="0"/>
          </a:p>
        </p:txBody>
      </p:sp>
    </p:spTree>
    <p:extLst>
      <p:ext uri="{BB962C8B-B14F-4D97-AF65-F5344CB8AC3E}">
        <p14:creationId xmlns:p14="http://schemas.microsoft.com/office/powerpoint/2010/main" val="348262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28" y="338524"/>
            <a:ext cx="7657143" cy="6180952"/>
          </a:xfrm>
          <a:prstGeom prst="rect">
            <a:avLst/>
          </a:prstGeom>
        </p:spPr>
      </p:pic>
      <p:sp>
        <p:nvSpPr>
          <p:cNvPr id="3" name="6 Rectángulo redondeado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80312" y="6032809"/>
            <a:ext cx="936104" cy="348519"/>
          </a:xfrm>
          <a:prstGeom prst="roundRect">
            <a:avLst>
              <a:gd name="adj" fmla="val 16667"/>
            </a:avLst>
          </a:prstGeom>
          <a:noFill/>
          <a:ln w="603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O" altLang="es-CO" sz="1800" dirty="0"/>
          </a:p>
        </p:txBody>
      </p:sp>
    </p:spTree>
    <p:extLst>
      <p:ext uri="{BB962C8B-B14F-4D97-AF65-F5344CB8AC3E}">
        <p14:creationId xmlns:p14="http://schemas.microsoft.com/office/powerpoint/2010/main" val="149892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52" y="448047"/>
            <a:ext cx="7638095" cy="5961905"/>
          </a:xfrm>
          <a:prstGeom prst="rect">
            <a:avLst/>
          </a:prstGeom>
        </p:spPr>
      </p:pic>
      <p:sp>
        <p:nvSpPr>
          <p:cNvPr id="4" name="6 Rectángulo redondeado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08304" y="5949280"/>
            <a:ext cx="936104" cy="348519"/>
          </a:xfrm>
          <a:prstGeom prst="roundRect">
            <a:avLst>
              <a:gd name="adj" fmla="val 16667"/>
            </a:avLst>
          </a:prstGeom>
          <a:noFill/>
          <a:ln w="603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O" altLang="es-CO" sz="1800" dirty="0"/>
          </a:p>
        </p:txBody>
      </p:sp>
    </p:spTree>
    <p:extLst>
      <p:ext uri="{BB962C8B-B14F-4D97-AF65-F5344CB8AC3E}">
        <p14:creationId xmlns:p14="http://schemas.microsoft.com/office/powerpoint/2010/main" val="75715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52" y="433762"/>
            <a:ext cx="7638095" cy="5990476"/>
          </a:xfrm>
          <a:prstGeom prst="rect">
            <a:avLst/>
          </a:prstGeom>
        </p:spPr>
      </p:pic>
      <p:sp>
        <p:nvSpPr>
          <p:cNvPr id="4" name="6 Rectángulo redondeado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08304" y="5877272"/>
            <a:ext cx="936104" cy="348519"/>
          </a:xfrm>
          <a:prstGeom prst="roundRect">
            <a:avLst>
              <a:gd name="adj" fmla="val 16667"/>
            </a:avLst>
          </a:prstGeom>
          <a:noFill/>
          <a:ln w="603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O" altLang="es-CO" sz="1800" dirty="0"/>
          </a:p>
        </p:txBody>
      </p:sp>
    </p:spTree>
    <p:extLst>
      <p:ext uri="{BB962C8B-B14F-4D97-AF65-F5344CB8AC3E}">
        <p14:creationId xmlns:p14="http://schemas.microsoft.com/office/powerpoint/2010/main" val="344815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90" y="438524"/>
            <a:ext cx="7847619" cy="5980952"/>
          </a:xfrm>
          <a:prstGeom prst="rect">
            <a:avLst/>
          </a:prstGeom>
        </p:spPr>
      </p:pic>
      <p:sp>
        <p:nvSpPr>
          <p:cNvPr id="4" name="6 Rectángulo redondeado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08304" y="5877272"/>
            <a:ext cx="936104" cy="348519"/>
          </a:xfrm>
          <a:prstGeom prst="roundRect">
            <a:avLst>
              <a:gd name="adj" fmla="val 16667"/>
            </a:avLst>
          </a:prstGeom>
          <a:noFill/>
          <a:ln w="603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O" altLang="es-CO" sz="1800" dirty="0"/>
          </a:p>
        </p:txBody>
      </p:sp>
    </p:spTree>
    <p:extLst>
      <p:ext uri="{BB962C8B-B14F-4D97-AF65-F5344CB8AC3E}">
        <p14:creationId xmlns:p14="http://schemas.microsoft.com/office/powerpoint/2010/main" val="119953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33" y="429000"/>
            <a:ext cx="7733333" cy="6000000"/>
          </a:xfrm>
          <a:prstGeom prst="rect">
            <a:avLst/>
          </a:prstGeom>
        </p:spPr>
      </p:pic>
      <p:sp>
        <p:nvSpPr>
          <p:cNvPr id="5" name="6 Rectángulo redondeado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08304" y="5877272"/>
            <a:ext cx="936104" cy="348519"/>
          </a:xfrm>
          <a:prstGeom prst="roundRect">
            <a:avLst>
              <a:gd name="adj" fmla="val 16667"/>
            </a:avLst>
          </a:prstGeom>
          <a:noFill/>
          <a:ln w="603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O" altLang="es-CO" sz="1800" dirty="0"/>
          </a:p>
        </p:txBody>
      </p:sp>
    </p:spTree>
    <p:extLst>
      <p:ext uri="{BB962C8B-B14F-4D97-AF65-F5344CB8AC3E}">
        <p14:creationId xmlns:p14="http://schemas.microsoft.com/office/powerpoint/2010/main" val="316321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47" y="481381"/>
            <a:ext cx="7761905" cy="5895238"/>
          </a:xfrm>
          <a:prstGeom prst="rect">
            <a:avLst/>
          </a:prstGeom>
        </p:spPr>
      </p:pic>
      <p:sp>
        <p:nvSpPr>
          <p:cNvPr id="4" name="6 Rectángulo redondeado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08304" y="5847029"/>
            <a:ext cx="1008112" cy="348519"/>
          </a:xfrm>
          <a:prstGeom prst="roundRect">
            <a:avLst>
              <a:gd name="adj" fmla="val 16667"/>
            </a:avLst>
          </a:prstGeom>
          <a:noFill/>
          <a:ln w="603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O" altLang="es-CO" sz="1800" dirty="0"/>
          </a:p>
        </p:txBody>
      </p:sp>
      <p:grpSp>
        <p:nvGrpSpPr>
          <p:cNvPr id="5" name="Grupo 4"/>
          <p:cNvGrpSpPr/>
          <p:nvPr/>
        </p:nvGrpSpPr>
        <p:grpSpPr>
          <a:xfrm>
            <a:off x="1835696" y="2348880"/>
            <a:ext cx="576064" cy="1224136"/>
            <a:chOff x="2411760" y="2420888"/>
            <a:chExt cx="576064" cy="1224136"/>
          </a:xfrm>
        </p:grpSpPr>
        <p:sp>
          <p:nvSpPr>
            <p:cNvPr id="6" name="6 Rectángulo redondeado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411760" y="2420888"/>
              <a:ext cx="576064" cy="216024"/>
            </a:xfrm>
            <a:prstGeom prst="roundRect">
              <a:avLst>
                <a:gd name="adj" fmla="val 16667"/>
              </a:avLst>
            </a:prstGeom>
            <a:noFill/>
            <a:ln w="60325" algn="ctr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CO" altLang="es-CO" sz="1800" dirty="0"/>
            </a:p>
          </p:txBody>
        </p:sp>
        <p:sp>
          <p:nvSpPr>
            <p:cNvPr id="7" name="6 Rectángulo redondeado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411760" y="2780928"/>
              <a:ext cx="576064" cy="216024"/>
            </a:xfrm>
            <a:prstGeom prst="roundRect">
              <a:avLst>
                <a:gd name="adj" fmla="val 16667"/>
              </a:avLst>
            </a:prstGeom>
            <a:noFill/>
            <a:ln w="60325" algn="ctr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CO" altLang="es-CO" sz="1800" dirty="0"/>
            </a:p>
          </p:txBody>
        </p:sp>
        <p:sp>
          <p:nvSpPr>
            <p:cNvPr id="8" name="6 Rectángulo redondeado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411760" y="3068960"/>
              <a:ext cx="576064" cy="216024"/>
            </a:xfrm>
            <a:prstGeom prst="roundRect">
              <a:avLst>
                <a:gd name="adj" fmla="val 16667"/>
              </a:avLst>
            </a:prstGeom>
            <a:noFill/>
            <a:ln w="60325" algn="ctr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CO" altLang="es-CO" sz="1800" dirty="0"/>
            </a:p>
          </p:txBody>
        </p:sp>
        <p:sp>
          <p:nvSpPr>
            <p:cNvPr id="9" name="6 Rectángulo redondeado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411760" y="3429000"/>
              <a:ext cx="576064" cy="216024"/>
            </a:xfrm>
            <a:prstGeom prst="roundRect">
              <a:avLst>
                <a:gd name="adj" fmla="val 16667"/>
              </a:avLst>
            </a:prstGeom>
            <a:noFill/>
            <a:ln w="60325" algn="ctr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CO" altLang="es-CO" sz="1800" dirty="0"/>
            </a:p>
          </p:txBody>
        </p:sp>
      </p:grpSp>
      <p:sp>
        <p:nvSpPr>
          <p:cNvPr id="12" name="6 Rectángulo redondeado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835696" y="3645024"/>
            <a:ext cx="576064" cy="216024"/>
          </a:xfrm>
          <a:prstGeom prst="roundRect">
            <a:avLst>
              <a:gd name="adj" fmla="val 16667"/>
            </a:avLst>
          </a:prstGeom>
          <a:noFill/>
          <a:ln w="603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O" altLang="es-CO" sz="1800" dirty="0"/>
          </a:p>
        </p:txBody>
      </p:sp>
    </p:spTree>
    <p:extLst>
      <p:ext uri="{BB962C8B-B14F-4D97-AF65-F5344CB8AC3E}">
        <p14:creationId xmlns:p14="http://schemas.microsoft.com/office/powerpoint/2010/main" val="307555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95" y="524238"/>
            <a:ext cx="7723809" cy="5809524"/>
          </a:xfrm>
          <a:prstGeom prst="rect">
            <a:avLst/>
          </a:prstGeom>
        </p:spPr>
      </p:pic>
      <p:sp>
        <p:nvSpPr>
          <p:cNvPr id="3" name="6 Rectángulo redondeado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740352" y="5847029"/>
            <a:ext cx="576064" cy="348519"/>
          </a:xfrm>
          <a:prstGeom prst="roundRect">
            <a:avLst>
              <a:gd name="adj" fmla="val 16667"/>
            </a:avLst>
          </a:prstGeom>
          <a:noFill/>
          <a:ln w="603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O" altLang="es-CO" sz="1800" dirty="0"/>
          </a:p>
        </p:txBody>
      </p:sp>
    </p:spTree>
    <p:extLst>
      <p:ext uri="{BB962C8B-B14F-4D97-AF65-F5344CB8AC3E}">
        <p14:creationId xmlns:p14="http://schemas.microsoft.com/office/powerpoint/2010/main" val="134031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81" y="429000"/>
            <a:ext cx="7695238" cy="6000000"/>
          </a:xfrm>
          <a:prstGeom prst="rect">
            <a:avLst/>
          </a:prstGeom>
        </p:spPr>
      </p:pic>
      <p:sp>
        <p:nvSpPr>
          <p:cNvPr id="3" name="6 Rectángulo redondeado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80312" y="5888793"/>
            <a:ext cx="864096" cy="348519"/>
          </a:xfrm>
          <a:prstGeom prst="roundRect">
            <a:avLst>
              <a:gd name="adj" fmla="val 16667"/>
            </a:avLst>
          </a:prstGeom>
          <a:noFill/>
          <a:ln w="603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O" altLang="es-CO" sz="1800" dirty="0"/>
          </a:p>
        </p:txBody>
      </p:sp>
    </p:spTree>
    <p:extLst>
      <p:ext uri="{BB962C8B-B14F-4D97-AF65-F5344CB8AC3E}">
        <p14:creationId xmlns:p14="http://schemas.microsoft.com/office/powerpoint/2010/main" val="284868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43" y="452809"/>
            <a:ext cx="7685714" cy="5952381"/>
          </a:xfrm>
          <a:prstGeom prst="rect">
            <a:avLst/>
          </a:prstGeom>
        </p:spPr>
      </p:pic>
      <p:sp>
        <p:nvSpPr>
          <p:cNvPr id="4" name="6 Rectángulo redondeado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08304" y="5888793"/>
            <a:ext cx="936104" cy="348519"/>
          </a:xfrm>
          <a:prstGeom prst="roundRect">
            <a:avLst>
              <a:gd name="adj" fmla="val 16667"/>
            </a:avLst>
          </a:prstGeom>
          <a:noFill/>
          <a:ln w="603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O" altLang="es-CO" sz="1800" dirty="0"/>
          </a:p>
        </p:txBody>
      </p:sp>
    </p:spTree>
    <p:extLst>
      <p:ext uri="{BB962C8B-B14F-4D97-AF65-F5344CB8AC3E}">
        <p14:creationId xmlns:p14="http://schemas.microsoft.com/office/powerpoint/2010/main" val="81151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33" y="500428"/>
            <a:ext cx="7733333" cy="5857143"/>
          </a:xfrm>
          <a:prstGeom prst="rect">
            <a:avLst/>
          </a:prstGeom>
        </p:spPr>
      </p:pic>
      <p:sp>
        <p:nvSpPr>
          <p:cNvPr id="4" name="6 Rectángulo redondeado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80312" y="5888793"/>
            <a:ext cx="864096" cy="348519"/>
          </a:xfrm>
          <a:prstGeom prst="roundRect">
            <a:avLst>
              <a:gd name="adj" fmla="val 16667"/>
            </a:avLst>
          </a:prstGeom>
          <a:noFill/>
          <a:ln w="603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O" altLang="es-CO" sz="1800" dirty="0"/>
          </a:p>
        </p:txBody>
      </p:sp>
    </p:spTree>
    <p:extLst>
      <p:ext uri="{BB962C8B-B14F-4D97-AF65-F5344CB8AC3E}">
        <p14:creationId xmlns:p14="http://schemas.microsoft.com/office/powerpoint/2010/main" val="25449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90" y="629000"/>
            <a:ext cx="7847619" cy="5600000"/>
          </a:xfrm>
          <a:prstGeom prst="rect">
            <a:avLst/>
          </a:prstGeom>
        </p:spPr>
      </p:pic>
      <p:sp>
        <p:nvSpPr>
          <p:cNvPr id="4" name="6 Rectángulo redondeado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80312" y="5888793"/>
            <a:ext cx="864096" cy="348519"/>
          </a:xfrm>
          <a:prstGeom prst="roundRect">
            <a:avLst>
              <a:gd name="adj" fmla="val 16667"/>
            </a:avLst>
          </a:prstGeom>
          <a:noFill/>
          <a:ln w="603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O" altLang="es-CO" sz="1800" dirty="0"/>
          </a:p>
        </p:txBody>
      </p:sp>
    </p:spTree>
    <p:extLst>
      <p:ext uri="{BB962C8B-B14F-4D97-AF65-F5344CB8AC3E}">
        <p14:creationId xmlns:p14="http://schemas.microsoft.com/office/powerpoint/2010/main" val="266982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33" y="476619"/>
            <a:ext cx="7933333" cy="5904762"/>
          </a:xfrm>
          <a:prstGeom prst="rect">
            <a:avLst/>
          </a:prstGeom>
        </p:spPr>
      </p:pic>
      <p:sp>
        <p:nvSpPr>
          <p:cNvPr id="4" name="6 Rectángulo redondeado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80312" y="5888793"/>
            <a:ext cx="864096" cy="348519"/>
          </a:xfrm>
          <a:prstGeom prst="roundRect">
            <a:avLst>
              <a:gd name="adj" fmla="val 16667"/>
            </a:avLst>
          </a:prstGeom>
          <a:noFill/>
          <a:ln w="603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O" altLang="es-CO" sz="1800" dirty="0"/>
          </a:p>
        </p:txBody>
      </p:sp>
    </p:spTree>
    <p:extLst>
      <p:ext uri="{BB962C8B-B14F-4D97-AF65-F5344CB8AC3E}">
        <p14:creationId xmlns:p14="http://schemas.microsoft.com/office/powerpoint/2010/main" val="218804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90" y="438524"/>
            <a:ext cx="7847619" cy="5980952"/>
          </a:xfrm>
          <a:prstGeom prst="rect">
            <a:avLst/>
          </a:prstGeom>
        </p:spPr>
      </p:pic>
      <p:sp>
        <p:nvSpPr>
          <p:cNvPr id="3" name="6 Rectángulo redondeado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740352" y="5847029"/>
            <a:ext cx="576064" cy="348519"/>
          </a:xfrm>
          <a:prstGeom prst="roundRect">
            <a:avLst>
              <a:gd name="adj" fmla="val 16667"/>
            </a:avLst>
          </a:prstGeom>
          <a:noFill/>
          <a:ln w="603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O" altLang="es-CO" sz="1800" dirty="0"/>
          </a:p>
        </p:txBody>
      </p:sp>
      <p:sp>
        <p:nvSpPr>
          <p:cNvPr id="5" name="6 Rectángulo redondeado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691680" y="2852936"/>
            <a:ext cx="576064" cy="216024"/>
          </a:xfrm>
          <a:prstGeom prst="roundRect">
            <a:avLst>
              <a:gd name="adj" fmla="val 16667"/>
            </a:avLst>
          </a:prstGeom>
          <a:noFill/>
          <a:ln w="603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O" altLang="es-CO" sz="1800" dirty="0"/>
          </a:p>
        </p:txBody>
      </p:sp>
      <p:sp>
        <p:nvSpPr>
          <p:cNvPr id="6" name="6 Rectángulo redondeado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691680" y="3284984"/>
            <a:ext cx="576064" cy="216024"/>
          </a:xfrm>
          <a:prstGeom prst="roundRect">
            <a:avLst>
              <a:gd name="adj" fmla="val 16667"/>
            </a:avLst>
          </a:prstGeom>
          <a:noFill/>
          <a:ln w="603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O" altLang="es-CO" sz="1800" dirty="0"/>
          </a:p>
        </p:txBody>
      </p:sp>
      <p:sp>
        <p:nvSpPr>
          <p:cNvPr id="7" name="6 Rectángulo redondeado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691680" y="3645024"/>
            <a:ext cx="576064" cy="216024"/>
          </a:xfrm>
          <a:prstGeom prst="roundRect">
            <a:avLst>
              <a:gd name="adj" fmla="val 16667"/>
            </a:avLst>
          </a:prstGeom>
          <a:noFill/>
          <a:ln w="603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O" altLang="es-CO" sz="1800" dirty="0"/>
          </a:p>
        </p:txBody>
      </p:sp>
      <p:sp>
        <p:nvSpPr>
          <p:cNvPr id="8" name="6 Rectángulo redondeado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1691680" y="4077072"/>
            <a:ext cx="576064" cy="216024"/>
          </a:xfrm>
          <a:prstGeom prst="roundRect">
            <a:avLst>
              <a:gd name="adj" fmla="val 16667"/>
            </a:avLst>
          </a:prstGeom>
          <a:noFill/>
          <a:ln w="603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O" altLang="es-CO" sz="1800" dirty="0"/>
          </a:p>
        </p:txBody>
      </p:sp>
      <p:sp>
        <p:nvSpPr>
          <p:cNvPr id="9" name="6 Rectángulo redondeado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1691680" y="4437112"/>
            <a:ext cx="576064" cy="216024"/>
          </a:xfrm>
          <a:prstGeom prst="roundRect">
            <a:avLst>
              <a:gd name="adj" fmla="val 16667"/>
            </a:avLst>
          </a:prstGeom>
          <a:noFill/>
          <a:ln w="603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O" altLang="es-CO" sz="1800" dirty="0"/>
          </a:p>
        </p:txBody>
      </p:sp>
    </p:spTree>
    <p:extLst>
      <p:ext uri="{BB962C8B-B14F-4D97-AF65-F5344CB8AC3E}">
        <p14:creationId xmlns:p14="http://schemas.microsoft.com/office/powerpoint/2010/main" val="293651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24" y="490905"/>
            <a:ext cx="7780952" cy="5876190"/>
          </a:xfrm>
          <a:prstGeom prst="rect">
            <a:avLst/>
          </a:prstGeom>
        </p:spPr>
      </p:pic>
      <p:sp>
        <p:nvSpPr>
          <p:cNvPr id="3" name="6 Rectángulo redondeado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08304" y="5847029"/>
            <a:ext cx="1008112" cy="348519"/>
          </a:xfrm>
          <a:prstGeom prst="roundRect">
            <a:avLst>
              <a:gd name="adj" fmla="val 16667"/>
            </a:avLst>
          </a:prstGeom>
          <a:noFill/>
          <a:ln w="603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O" altLang="es-CO" sz="1800" dirty="0"/>
          </a:p>
        </p:txBody>
      </p:sp>
      <p:sp>
        <p:nvSpPr>
          <p:cNvPr id="4" name="6 Rectángulo redondeado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11760" y="2492896"/>
            <a:ext cx="576064" cy="216024"/>
          </a:xfrm>
          <a:prstGeom prst="roundRect">
            <a:avLst>
              <a:gd name="adj" fmla="val 16667"/>
            </a:avLst>
          </a:prstGeom>
          <a:noFill/>
          <a:ln w="603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O" altLang="es-CO" sz="1800" dirty="0"/>
          </a:p>
        </p:txBody>
      </p:sp>
      <p:sp>
        <p:nvSpPr>
          <p:cNvPr id="5" name="6 Rectángulo redondeado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11760" y="2780928"/>
            <a:ext cx="576064" cy="216024"/>
          </a:xfrm>
          <a:prstGeom prst="roundRect">
            <a:avLst>
              <a:gd name="adj" fmla="val 16667"/>
            </a:avLst>
          </a:prstGeom>
          <a:noFill/>
          <a:ln w="603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O" altLang="es-CO" sz="1800" dirty="0"/>
          </a:p>
        </p:txBody>
      </p:sp>
      <p:sp>
        <p:nvSpPr>
          <p:cNvPr id="6" name="6 Rectángulo redondeado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411760" y="3140968"/>
            <a:ext cx="576064" cy="216024"/>
          </a:xfrm>
          <a:prstGeom prst="roundRect">
            <a:avLst>
              <a:gd name="adj" fmla="val 16667"/>
            </a:avLst>
          </a:prstGeom>
          <a:noFill/>
          <a:ln w="603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O" altLang="es-CO" sz="1800" dirty="0"/>
          </a:p>
        </p:txBody>
      </p:sp>
      <p:sp>
        <p:nvSpPr>
          <p:cNvPr id="7" name="6 Rectángulo redondeado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411760" y="3501008"/>
            <a:ext cx="576064" cy="216024"/>
          </a:xfrm>
          <a:prstGeom prst="roundRect">
            <a:avLst>
              <a:gd name="adj" fmla="val 16667"/>
            </a:avLst>
          </a:prstGeom>
          <a:noFill/>
          <a:ln w="603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O" altLang="es-CO" sz="1800" dirty="0"/>
          </a:p>
        </p:txBody>
      </p:sp>
      <p:sp>
        <p:nvSpPr>
          <p:cNvPr id="8" name="6 Rectángulo redondeado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411760" y="3789040"/>
            <a:ext cx="576064" cy="216024"/>
          </a:xfrm>
          <a:prstGeom prst="roundRect">
            <a:avLst>
              <a:gd name="adj" fmla="val 16667"/>
            </a:avLst>
          </a:prstGeom>
          <a:noFill/>
          <a:ln w="603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O" altLang="es-CO" sz="1800" dirty="0"/>
          </a:p>
        </p:txBody>
      </p:sp>
    </p:spTree>
    <p:extLst>
      <p:ext uri="{BB962C8B-B14F-4D97-AF65-F5344CB8AC3E}">
        <p14:creationId xmlns:p14="http://schemas.microsoft.com/office/powerpoint/2010/main" val="267685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76" y="386143"/>
            <a:ext cx="7819048" cy="6085714"/>
          </a:xfrm>
          <a:prstGeom prst="rect">
            <a:avLst/>
          </a:prstGeom>
        </p:spPr>
      </p:pic>
      <p:sp>
        <p:nvSpPr>
          <p:cNvPr id="3" name="6 Rectángulo redondeado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452320" y="5960801"/>
            <a:ext cx="864096" cy="348519"/>
          </a:xfrm>
          <a:prstGeom prst="roundRect">
            <a:avLst>
              <a:gd name="adj" fmla="val 16667"/>
            </a:avLst>
          </a:prstGeom>
          <a:noFill/>
          <a:ln w="603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O" altLang="es-CO" sz="1800" dirty="0"/>
          </a:p>
        </p:txBody>
      </p:sp>
    </p:spTree>
    <p:extLst>
      <p:ext uri="{BB962C8B-B14F-4D97-AF65-F5344CB8AC3E}">
        <p14:creationId xmlns:p14="http://schemas.microsoft.com/office/powerpoint/2010/main" val="93975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52" y="309952"/>
            <a:ext cx="7838095" cy="6238095"/>
          </a:xfrm>
          <a:prstGeom prst="rect">
            <a:avLst/>
          </a:prstGeom>
        </p:spPr>
      </p:pic>
      <p:sp>
        <p:nvSpPr>
          <p:cNvPr id="4" name="6 Rectángulo redondeado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80312" y="6032809"/>
            <a:ext cx="864096" cy="348519"/>
          </a:xfrm>
          <a:prstGeom prst="roundRect">
            <a:avLst>
              <a:gd name="adj" fmla="val 16667"/>
            </a:avLst>
          </a:prstGeom>
          <a:noFill/>
          <a:ln w="603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O" altLang="es-CO" sz="1800" dirty="0"/>
          </a:p>
        </p:txBody>
      </p:sp>
    </p:spTree>
    <p:extLst>
      <p:ext uri="{BB962C8B-B14F-4D97-AF65-F5344CB8AC3E}">
        <p14:creationId xmlns:p14="http://schemas.microsoft.com/office/powerpoint/2010/main" val="256507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33" y="462333"/>
            <a:ext cx="8133333" cy="5933333"/>
          </a:xfrm>
          <a:prstGeom prst="rect">
            <a:avLst/>
          </a:prstGeom>
        </p:spPr>
      </p:pic>
      <p:sp>
        <p:nvSpPr>
          <p:cNvPr id="4" name="6 Rectángulo redondeado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596336" y="5877272"/>
            <a:ext cx="864096" cy="348519"/>
          </a:xfrm>
          <a:prstGeom prst="roundRect">
            <a:avLst>
              <a:gd name="adj" fmla="val 16667"/>
            </a:avLst>
          </a:prstGeom>
          <a:noFill/>
          <a:ln w="603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O" altLang="es-CO" sz="1800" dirty="0"/>
          </a:p>
        </p:txBody>
      </p:sp>
    </p:spTree>
    <p:extLst>
      <p:ext uri="{BB962C8B-B14F-4D97-AF65-F5344CB8AC3E}">
        <p14:creationId xmlns:p14="http://schemas.microsoft.com/office/powerpoint/2010/main" val="371649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62" y="500428"/>
            <a:ext cx="7990476" cy="5857143"/>
          </a:xfrm>
          <a:prstGeom prst="rect">
            <a:avLst/>
          </a:prstGeom>
        </p:spPr>
      </p:pic>
      <p:sp>
        <p:nvSpPr>
          <p:cNvPr id="4" name="6 Rectángulo redondeado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524328" y="5816785"/>
            <a:ext cx="864096" cy="348519"/>
          </a:xfrm>
          <a:prstGeom prst="roundRect">
            <a:avLst>
              <a:gd name="adj" fmla="val 16667"/>
            </a:avLst>
          </a:prstGeom>
          <a:noFill/>
          <a:ln w="603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O" altLang="es-CO" sz="1800" dirty="0"/>
          </a:p>
        </p:txBody>
      </p:sp>
    </p:spTree>
    <p:extLst>
      <p:ext uri="{BB962C8B-B14F-4D97-AF65-F5344CB8AC3E}">
        <p14:creationId xmlns:p14="http://schemas.microsoft.com/office/powerpoint/2010/main" val="265476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21824</TotalTime>
  <Words>0</Words>
  <Application>Microsoft Office PowerPoint</Application>
  <PresentationFormat>Presentación en pantalla (4:3)</PresentationFormat>
  <Paragraphs>0</Paragraphs>
  <Slides>34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7" baseType="lpstr">
      <vt:lpstr>Arial</vt:lpstr>
      <vt:lpstr>Calibri</vt:lpstr>
      <vt:lpstr>5_Diseño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</dc:title>
  <dc:creator>JBarrera estandar</dc:creator>
  <cp:lastModifiedBy>itfw-</cp:lastModifiedBy>
  <cp:revision>576</cp:revision>
  <dcterms:created xsi:type="dcterms:W3CDTF">2015-05-05T00:59:21Z</dcterms:created>
  <dcterms:modified xsi:type="dcterms:W3CDTF">2019-10-24T18:41:50Z</dcterms:modified>
</cp:coreProperties>
</file>